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9" r:id="rId3"/>
    <p:sldId id="257" r:id="rId4"/>
    <p:sldId id="259" r:id="rId5"/>
    <p:sldId id="261" r:id="rId6"/>
    <p:sldId id="258" r:id="rId7"/>
    <p:sldId id="262" r:id="rId8"/>
    <p:sldId id="260" r:id="rId9"/>
    <p:sldId id="274" r:id="rId10"/>
    <p:sldId id="275" r:id="rId11"/>
    <p:sldId id="276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2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6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2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8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4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40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7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7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6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66E53-3C41-4F5A-A432-755BFE5D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7F75BB-A3CB-4161-B316-A2A9C88F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8DD63-9BCD-4E1E-BE41-310BC5F08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0" y="775412"/>
            <a:ext cx="7391400" cy="2593263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chemeClr val="tx2"/>
                </a:solidFill>
              </a:rPr>
              <a:t>Appointment Scheduling System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ABFC1-5C67-4C13-9EC8-9B0FE2113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604" y="3505200"/>
            <a:ext cx="7379748" cy="2667000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chemeClr val="tx2"/>
                </a:solidFill>
              </a:rPr>
              <a:t>Douglas Honors College – Capstone Project</a:t>
            </a:r>
          </a:p>
          <a:p>
            <a:pPr algn="l"/>
            <a:r>
              <a:rPr lang="en-US" sz="2200" dirty="0">
                <a:solidFill>
                  <a:schemeClr val="tx2"/>
                </a:solidFill>
              </a:rPr>
              <a:t>Developer – Guzaloi Noori</a:t>
            </a:r>
          </a:p>
          <a:p>
            <a:pPr algn="l"/>
            <a:r>
              <a:rPr lang="en-US" sz="2200" dirty="0">
                <a:solidFill>
                  <a:schemeClr val="tx2"/>
                </a:solidFill>
              </a:rPr>
              <a:t>Mentor – Dr. Shawn Reichert</a:t>
            </a:r>
          </a:p>
          <a:p>
            <a:pPr algn="l"/>
            <a:r>
              <a:rPr lang="en-US" sz="2200" dirty="0">
                <a:solidFill>
                  <a:schemeClr val="tx2"/>
                </a:solidFill>
              </a:rPr>
              <a:t>Second Reader – Roslyn Moes</a:t>
            </a:r>
          </a:p>
        </p:txBody>
      </p:sp>
    </p:spTree>
    <p:extLst>
      <p:ext uri="{BB962C8B-B14F-4D97-AF65-F5344CB8AC3E}">
        <p14:creationId xmlns:p14="http://schemas.microsoft.com/office/powerpoint/2010/main" val="177529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59D7-CF89-4162-90A2-BCD13696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Button</a:t>
            </a:r>
          </a:p>
        </p:txBody>
      </p:sp>
      <p:pic>
        <p:nvPicPr>
          <p:cNvPr id="5" name="Content Placeholder 4" descr="A picture containing cup, table, coffee, indoor&#10;&#10;Description automatically generated">
            <a:extLst>
              <a:ext uri="{FF2B5EF4-FFF2-40B4-BE49-F238E27FC236}">
                <a16:creationId xmlns:a16="http://schemas.microsoft.com/office/drawing/2014/main" id="{CE7413AC-1596-47BB-B6BD-027BD9AF4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80" y="1949450"/>
            <a:ext cx="8045440" cy="4195763"/>
          </a:xfrm>
        </p:spPr>
      </p:pic>
    </p:spTree>
    <p:extLst>
      <p:ext uri="{BB962C8B-B14F-4D97-AF65-F5344CB8AC3E}">
        <p14:creationId xmlns:p14="http://schemas.microsoft.com/office/powerpoint/2010/main" val="9940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4F47-790D-4213-BA18-9EB8AB26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Intro</a:t>
            </a:r>
          </a:p>
        </p:txBody>
      </p:sp>
      <p:pic>
        <p:nvPicPr>
          <p:cNvPr id="5" name="Content Placeholder 4" descr="Graphical user interface, website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2423CF3A-BA68-4DC2-ADC1-21AB2E501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03" y="1949450"/>
            <a:ext cx="8062194" cy="4195763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2CDD9E8E-22A3-4923-976D-751863D29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581" y="4168878"/>
            <a:ext cx="2081981" cy="208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5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630E0-D9AA-4877-8FB7-84156B31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718CEDE-864E-467B-9531-68C87ED4D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01" y="1949450"/>
            <a:ext cx="8273397" cy="4195763"/>
          </a:xfrm>
        </p:spPr>
      </p:pic>
    </p:spTree>
    <p:extLst>
      <p:ext uri="{BB962C8B-B14F-4D97-AF65-F5344CB8AC3E}">
        <p14:creationId xmlns:p14="http://schemas.microsoft.com/office/powerpoint/2010/main" val="216533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23F5-1D0F-462E-AF8A-22F48A04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an appointment</a:t>
            </a:r>
          </a:p>
        </p:txBody>
      </p:sp>
      <p:pic>
        <p:nvPicPr>
          <p:cNvPr id="5" name="Content Placeholder 4" descr="Chart&#10;&#10;Description automatically generated with medium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2BD96D89-FCB7-4CC2-B97F-6E36691CA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46" y="1949450"/>
            <a:ext cx="8591108" cy="4195763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60DA77BF-1A6D-4341-9B27-900B95BA2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83" y="1949450"/>
            <a:ext cx="1963994" cy="19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0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96011-7AB1-48A8-8AB8-308B7955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Appointment</a:t>
            </a:r>
          </a:p>
        </p:txBody>
      </p:sp>
      <p:pic>
        <p:nvPicPr>
          <p:cNvPr id="5" name="Content Placeholder 4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CE1FEC57-84B8-4902-A545-94439184D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1240"/>
            <a:ext cx="10515600" cy="3592182"/>
          </a:xfrm>
        </p:spPr>
      </p:pic>
    </p:spTree>
    <p:extLst>
      <p:ext uri="{BB962C8B-B14F-4D97-AF65-F5344CB8AC3E}">
        <p14:creationId xmlns:p14="http://schemas.microsoft.com/office/powerpoint/2010/main" val="84628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FDA0-5C3B-42A1-9673-99055464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options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70002D9-EFF1-4F9C-A65E-DC54F62D5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18" y="1949450"/>
            <a:ext cx="8378163" cy="4195763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1438E5F8-2898-49FB-BD50-635D63FE6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54" y="2039041"/>
            <a:ext cx="1944329" cy="19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31B5-13F7-465A-8755-11B6F1E2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date</a:t>
            </a:r>
          </a:p>
        </p:txBody>
      </p:sp>
      <p:pic>
        <p:nvPicPr>
          <p:cNvPr id="5" name="Content Placeholder 4" descr="Table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387583CC-3964-4472-B8AA-903D856BD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29" y="1949450"/>
            <a:ext cx="8418741" cy="4195763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2B22828-10DE-46A8-9E83-12F682B4E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2544">
            <a:off x="4672779" y="3187099"/>
            <a:ext cx="1956445" cy="195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769C-725B-446B-84E6-E4C89BCD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time</a:t>
            </a:r>
          </a:p>
        </p:txBody>
      </p:sp>
      <p:pic>
        <p:nvPicPr>
          <p:cNvPr id="5" name="Content Placeholder 4" descr="Graphical user interface, application&#10;&#10;Description automatically generated with medium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9C3C3388-23DA-430C-93B2-748AC1BB1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10" y="1949450"/>
            <a:ext cx="8192779" cy="4195763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D167FCF4-0F1A-4145-A1A1-8B1DAC489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93" y="2762865"/>
            <a:ext cx="2792361" cy="279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6A2C-8E39-4DCA-9F74-8B9370B3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date/time </a:t>
            </a:r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2C2FE341-C7A4-44F8-B7F6-9152A7DE0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65" y="1949450"/>
            <a:ext cx="8147069" cy="4195763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D4B02D4B-15E4-4909-BE9D-BB50B5CB5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16305">
            <a:off x="6000422" y="2139698"/>
            <a:ext cx="2197998" cy="21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66C3-8666-480A-917B-D4FEA462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– your information</a:t>
            </a:r>
          </a:p>
        </p:txBody>
      </p:sp>
      <p:pic>
        <p:nvPicPr>
          <p:cNvPr id="5" name="Content Placeholder 4" descr="Graphical user interface, applicati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97DF2EC-7846-4770-9C18-1C60420F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96" y="1949450"/>
            <a:ext cx="8369207" cy="4195763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BFE280A5-574F-4B4D-9EB8-2537CA933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65" y="3224981"/>
            <a:ext cx="2583425" cy="25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CA0C-564D-4755-B1AF-E4B618F62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675861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 descr="A picture containing text, person, sitting, pers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7FCF88FD-FBBF-423E-8C21-405AC7399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44" y="1192213"/>
            <a:ext cx="9556911" cy="4953000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10B99391-2DD7-4C02-8DDA-CC915864D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3595">
            <a:off x="4977170" y="6504"/>
            <a:ext cx="1394370" cy="139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F1BC-B422-4B15-B2E3-9D96121D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Confirmation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846B6385-062E-4958-8E7C-315E44558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51" y="1949450"/>
            <a:ext cx="8492297" cy="4195763"/>
          </a:xfrm>
        </p:spPr>
      </p:pic>
    </p:spTree>
    <p:extLst>
      <p:ext uri="{BB962C8B-B14F-4D97-AF65-F5344CB8AC3E}">
        <p14:creationId xmlns:p14="http://schemas.microsoft.com/office/powerpoint/2010/main" val="221453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6A72-8630-4023-883E-F3CED6B7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Confirmation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42868B-2310-41A7-AA6B-38A23946A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53" y="1949450"/>
            <a:ext cx="9429294" cy="4195763"/>
          </a:xfrm>
        </p:spPr>
      </p:pic>
    </p:spTree>
    <p:extLst>
      <p:ext uri="{BB962C8B-B14F-4D97-AF65-F5344CB8AC3E}">
        <p14:creationId xmlns:p14="http://schemas.microsoft.com/office/powerpoint/2010/main" val="220783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20D6-5365-410F-B760-6559857A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Page</a:t>
            </a:r>
          </a:p>
        </p:txBody>
      </p:sp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EE1464E-3347-4160-8EB5-6F5B5774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3198"/>
            <a:ext cx="10515600" cy="1888267"/>
          </a:xfrm>
        </p:spPr>
      </p:pic>
    </p:spTree>
    <p:extLst>
      <p:ext uri="{BB962C8B-B14F-4D97-AF65-F5344CB8AC3E}">
        <p14:creationId xmlns:p14="http://schemas.microsoft.com/office/powerpoint/2010/main" val="418687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A9DBA-9088-4DFB-8D19-4A646F7E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Database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46746DC-B355-4F75-87E0-2B150A317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9558"/>
            <a:ext cx="10515600" cy="2935547"/>
          </a:xfrm>
        </p:spPr>
      </p:pic>
    </p:spTree>
    <p:extLst>
      <p:ext uri="{BB962C8B-B14F-4D97-AF65-F5344CB8AC3E}">
        <p14:creationId xmlns:p14="http://schemas.microsoft.com/office/powerpoint/2010/main" val="21653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0078-F491-494B-AA13-722FCF9B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database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9329EF7-4EC3-464F-97E1-4C6E9237C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1893"/>
            <a:ext cx="10515600" cy="3390876"/>
          </a:xfrm>
        </p:spPr>
      </p:pic>
    </p:spTree>
    <p:extLst>
      <p:ext uri="{BB962C8B-B14F-4D97-AF65-F5344CB8AC3E}">
        <p14:creationId xmlns:p14="http://schemas.microsoft.com/office/powerpoint/2010/main" val="174751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3EE8-F0E7-448E-AF43-3A633AE2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779228"/>
          </a:xfrm>
        </p:spPr>
        <p:txBody>
          <a:bodyPr/>
          <a:lstStyle/>
          <a:p>
            <a:r>
              <a:rPr lang="en-US" dirty="0"/>
              <a:t>Register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A72C8C-9D4A-4B5C-B603-45E78DD6F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41" y="1144988"/>
            <a:ext cx="9679182" cy="4990341"/>
          </a:xfrm>
        </p:spPr>
      </p:pic>
    </p:spTree>
    <p:extLst>
      <p:ext uri="{BB962C8B-B14F-4D97-AF65-F5344CB8AC3E}">
        <p14:creationId xmlns:p14="http://schemas.microsoft.com/office/powerpoint/2010/main" val="115418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F2D4-9119-400C-8430-05A362EC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Info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4F3A9C22-A2B7-40DD-85A0-B23B43A74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19" y="1949450"/>
            <a:ext cx="8195961" cy="4195763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0FF1D5DC-5D78-47C4-AB0D-4EAFA4624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61" y="4395019"/>
            <a:ext cx="2278626" cy="227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7F71-1C41-4FF5-8595-3C3D86B3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Confirmation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A71C947-5DB8-4258-9EA6-66A7AB53B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7685"/>
            <a:ext cx="10515600" cy="3159292"/>
          </a:xfrm>
        </p:spPr>
      </p:pic>
    </p:spTree>
    <p:extLst>
      <p:ext uri="{BB962C8B-B14F-4D97-AF65-F5344CB8AC3E}">
        <p14:creationId xmlns:p14="http://schemas.microsoft.com/office/powerpoint/2010/main" val="106796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62FE-3B41-40A3-A3E2-EFCA6104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882937"/>
          </a:xfrm>
        </p:spPr>
        <p:txBody>
          <a:bodyPr/>
          <a:lstStyle/>
          <a:p>
            <a:r>
              <a:rPr lang="en-US" dirty="0"/>
              <a:t>Sign In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3CF64A-8CEA-491E-8CDC-1C191A8C7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3" y="1317625"/>
            <a:ext cx="9513189" cy="5126704"/>
          </a:xfrm>
        </p:spPr>
      </p:pic>
    </p:spTree>
    <p:extLst>
      <p:ext uri="{BB962C8B-B14F-4D97-AF65-F5344CB8AC3E}">
        <p14:creationId xmlns:p14="http://schemas.microsoft.com/office/powerpoint/2010/main" val="232515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CBD4-FD0A-432D-90DA-7EE48057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input</a:t>
            </a:r>
          </a:p>
        </p:txBody>
      </p:sp>
      <p:pic>
        <p:nvPicPr>
          <p:cNvPr id="5" name="Content Placeholder 4" descr="Graphical user interface, applicati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39050E22-BAD1-451B-B024-862763CFD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15" y="1949450"/>
            <a:ext cx="7830570" cy="4195763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3E9AAD07-37F2-4E8F-A370-D019B76D6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2" y="4621602"/>
            <a:ext cx="1885335" cy="18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CA0C-564D-4755-B1AF-E4B618F62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675861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 descr="A picture containing text, person, sitting, person&#10;&#10;Description automatically generated">
            <a:extLst>
              <a:ext uri="{FF2B5EF4-FFF2-40B4-BE49-F238E27FC236}">
                <a16:creationId xmlns:a16="http://schemas.microsoft.com/office/drawing/2014/main" id="{7FCF88FD-FBBF-423E-8C21-405AC7399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44" y="1192213"/>
            <a:ext cx="9556911" cy="4953000"/>
          </a:xfrm>
        </p:spPr>
      </p:pic>
    </p:spTree>
    <p:extLst>
      <p:ext uri="{BB962C8B-B14F-4D97-AF65-F5344CB8AC3E}">
        <p14:creationId xmlns:p14="http://schemas.microsoft.com/office/powerpoint/2010/main" val="153196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BC76-4FE8-4E57-A30B-73A63FE0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2</a:t>
            </a:r>
          </a:p>
        </p:txBody>
      </p:sp>
      <p:pic>
        <p:nvPicPr>
          <p:cNvPr id="5" name="Content Placeholder 4" descr="Graphical user interface, applicati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330C3AA-78F2-4ED3-B0FC-C5261B621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9226"/>
            <a:ext cx="10515600" cy="4176211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F72B28E1-338C-434B-88B8-4B8BD4D04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13" y="4047331"/>
            <a:ext cx="1836174" cy="18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78</Words>
  <Application>Microsoft Office PowerPoint</Application>
  <PresentationFormat>Widescreen</PresentationFormat>
  <Paragraphs>28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Avenir Next LT Pro</vt:lpstr>
      <vt:lpstr>AvenirNext LT Pro Medium</vt:lpstr>
      <vt:lpstr>BlockprintVTI</vt:lpstr>
      <vt:lpstr>Appointment Scheduling System Demo</vt:lpstr>
      <vt:lpstr>Home Page</vt:lpstr>
      <vt:lpstr>Register</vt:lpstr>
      <vt:lpstr>Register Info</vt:lpstr>
      <vt:lpstr>Registration Confirmation</vt:lpstr>
      <vt:lpstr>Sign In</vt:lpstr>
      <vt:lpstr>Sign in input</vt:lpstr>
      <vt:lpstr>Home Page</vt:lpstr>
      <vt:lpstr>Home Page 2</vt:lpstr>
      <vt:lpstr>Approach Button</vt:lpstr>
      <vt:lpstr>Services Intro</vt:lpstr>
      <vt:lpstr>Services</vt:lpstr>
      <vt:lpstr>Book an appointment</vt:lpstr>
      <vt:lpstr>Schedule Appointment</vt:lpstr>
      <vt:lpstr>Appointment options</vt:lpstr>
      <vt:lpstr>Scheduling date</vt:lpstr>
      <vt:lpstr>Scheduling time</vt:lpstr>
      <vt:lpstr>Scheduling date/time cont</vt:lpstr>
      <vt:lpstr>Appointment – your information</vt:lpstr>
      <vt:lpstr>Scheduling Confirmation</vt:lpstr>
      <vt:lpstr>Email Confirmation</vt:lpstr>
      <vt:lpstr>Bottom Page</vt:lpstr>
      <vt:lpstr>Registration Database</vt:lpstr>
      <vt:lpstr>Sign in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Appointment Scheduling System Demo</dc:title>
  <dc:creator>Guzel Noori</dc:creator>
  <cp:lastModifiedBy>Guzel Noori</cp:lastModifiedBy>
  <cp:revision>5</cp:revision>
  <dcterms:created xsi:type="dcterms:W3CDTF">2021-02-26T07:13:23Z</dcterms:created>
  <dcterms:modified xsi:type="dcterms:W3CDTF">2021-03-12T20:08:17Z</dcterms:modified>
</cp:coreProperties>
</file>